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C9BFA5B-6AF2-498F-A176-0CEDF5BA0300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E301E9A-80FD-4A06-A348-A89999E1A7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rKQL5a0Tbw&amp;feature=related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http://www.youtube.com/watch?v=drKQL5a0Tbw&amp;feature=related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838200"/>
            <a:ext cx="6248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Now that we have finished reviewing how to find equations of lines…</a:t>
            </a:r>
          </a:p>
          <a:p>
            <a:endParaRPr lang="en-US" sz="2800" dirty="0">
              <a:latin typeface="Aharoni" pitchFamily="2" charset="-79"/>
              <a:cs typeface="Aharoni" pitchFamily="2" charset="-79"/>
            </a:endParaRPr>
          </a:p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Let’s get back to parabolas!!</a:t>
            </a:r>
          </a:p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Please watch the following video…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we can find many different parabolas in real life.</a:t>
            </a:r>
          </a:p>
          <a:p>
            <a:r>
              <a:rPr lang="en-US" dirty="0" smtClean="0"/>
              <a:t>It’s your turn to find a parabola and come up with its equation!</a:t>
            </a:r>
          </a:p>
          <a:p>
            <a:r>
              <a:rPr lang="en-US" dirty="0" smtClean="0"/>
              <a:t>Follow the instructions on the video you just watched, you can play it again and pause it if you need to re-read any part of it.</a:t>
            </a:r>
          </a:p>
          <a:p>
            <a:r>
              <a:rPr lang="en-US" dirty="0" smtClean="0"/>
              <a:t>Have fun!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85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Concourse</vt:lpstr>
      <vt:lpstr>Slide 1</vt:lpstr>
      <vt:lpstr>Assignment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Caitlin</dc:creator>
  <cp:lastModifiedBy>Caitlin</cp:lastModifiedBy>
  <cp:revision>3</cp:revision>
  <dcterms:created xsi:type="dcterms:W3CDTF">2011-04-28T02:05:42Z</dcterms:created>
  <dcterms:modified xsi:type="dcterms:W3CDTF">2011-05-01T19:54:27Z</dcterms:modified>
</cp:coreProperties>
</file>